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AED05-2087-4990-A4BC-1ED861980B3F}" type="datetimeFigureOut">
              <a:rPr lang="ko-KR" altLang="en-US" smtClean="0"/>
              <a:t>2010-11-08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658AC-D31C-48E8-BA62-931E986935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8868"/>
            <a:ext cx="9163523" cy="1476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basic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김원수</dc:creator>
  <cp:lastModifiedBy>김원수</cp:lastModifiedBy>
  <cp:revision>1</cp:revision>
  <dcterms:created xsi:type="dcterms:W3CDTF">2010-11-08T07:32:01Z</dcterms:created>
  <dcterms:modified xsi:type="dcterms:W3CDTF">2010-11-08T07:32:26Z</dcterms:modified>
</cp:coreProperties>
</file>